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1" r:id="rId1"/>
  </p:sldMasterIdLst>
  <p:notesMasterIdLst>
    <p:notesMasterId r:id="rId9"/>
  </p:notesMasterIdLst>
  <p:sldIdLst>
    <p:sldId id="269" r:id="rId2"/>
    <p:sldId id="288" r:id="rId3"/>
    <p:sldId id="289" r:id="rId4"/>
    <p:sldId id="299" r:id="rId5"/>
    <p:sldId id="290" r:id="rId6"/>
    <p:sldId id="291" r:id="rId7"/>
    <p:sldId id="300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747"/>
    <a:srgbClr val="474700"/>
    <a:srgbClr val="4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50" autoAdjust="0"/>
    <p:restoredTop sz="63455" autoAdjust="0"/>
  </p:normalViewPr>
  <p:slideViewPr>
    <p:cSldViewPr>
      <p:cViewPr>
        <p:scale>
          <a:sx n="84" d="100"/>
          <a:sy n="84" d="100"/>
        </p:scale>
        <p:origin x="-804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7A00CD1-7306-4BC2-9267-47CADD77DB5D}" type="datetimeFigureOut">
              <a:rPr lang="ja-JP" altLang="en-US"/>
              <a:pPr>
                <a:defRPr/>
              </a:pPr>
              <a:t>2014/7/1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6C24703-0FDC-4F50-8C6A-F291C01A10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1126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19459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870079-09E2-47FC-B7C5-3A108375AA0A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1639686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81636A-803B-4E42-A1C0-E4B57CF59345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1865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81636A-803B-4E42-A1C0-E4B57CF59345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1714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81636A-803B-4E42-A1C0-E4B57CF59345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0771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81636A-803B-4E42-A1C0-E4B57CF59345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9128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81636A-803B-4E42-A1C0-E4B57CF59345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6237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369A2F-3BBD-494D-BD04-1983AC38809E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F84B57AC-228C-4FFC-BEC4-2E2A3C09454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772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54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165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088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9287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1882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8106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439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1BBAF6-9EC6-4C57-8534-A6CBED37B35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6B44E-575F-4BF2-B6CF-6E4AA8D7A0F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/>
          <a:srcRect l="2599" r="5875" b="5263"/>
          <a:stretch>
            <a:fillRect/>
          </a:stretch>
        </p:blipFill>
        <p:spPr bwMode="auto">
          <a:xfrm>
            <a:off x="3175" y="6669088"/>
            <a:ext cx="9144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443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20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E93237-74D9-4CE6-964E-EFADE44601F3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CA13EDC9-B54B-4C16-A5D0-2A9BC2793A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511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622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06B062-42C2-4259-9214-5DF90B5613F0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D8AD2-8EF6-4CD1-A9A5-D97E41F3892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13518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1397C-8CE1-4D4C-A404-52A269349C73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62BBD-4D1B-4AD3-A1BD-18788991C78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 l="2599" r="5875" b="5263"/>
          <a:stretch>
            <a:fillRect/>
          </a:stretch>
        </p:blipFill>
        <p:spPr bwMode="auto">
          <a:xfrm>
            <a:off x="3175" y="6381750"/>
            <a:ext cx="9144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063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08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758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5C7214-58CE-4896-9719-207C991A4719}" type="datetimeFigureOut">
              <a:rPr lang="en-US" altLang="en-US" smtClean="0"/>
              <a:pPr>
                <a:defRPr/>
              </a:pPr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3EB1828B-22BE-40D2-87D2-21188BEB14B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34" name="Picture 6"/>
          <p:cNvPicPr>
            <a:picLocks noChangeAspect="1"/>
          </p:cNvPicPr>
          <p:nvPr userDrawn="1"/>
        </p:nvPicPr>
        <p:blipFill>
          <a:blip r:embed="rId18"/>
          <a:srcRect l="2599" r="5875" b="5263"/>
          <a:stretch>
            <a:fillRect/>
          </a:stretch>
        </p:blipFill>
        <p:spPr bwMode="auto">
          <a:xfrm>
            <a:off x="3175" y="6669088"/>
            <a:ext cx="9144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748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8496498" cy="1754326"/>
          </a:xfrm>
        </p:spPr>
        <p:txBody>
          <a:bodyPr anchor="t">
            <a:spAutoFit/>
          </a:bodyPr>
          <a:lstStyle/>
          <a:p>
            <a:pPr algn="ctr"/>
            <a:r>
              <a:rPr lang="ja-JP" altLang="en-US" sz="3600" dirty="0" smtClean="0">
                <a:cs typeface="Arial" charset="0"/>
              </a:rPr>
              <a:t>「</a:t>
            </a:r>
            <a:r>
              <a:rPr lang="en-US" altLang="ja-JP" sz="3600" dirty="0" smtClean="0">
                <a:cs typeface="Arial" charset="0"/>
              </a:rPr>
              <a:t>SIG</a:t>
            </a:r>
            <a:r>
              <a:rPr lang="ja-JP" altLang="en-US" sz="3600" dirty="0" smtClean="0">
                <a:cs typeface="Arial" charset="0"/>
              </a:rPr>
              <a:t>の名称を記入してください」</a:t>
            </a:r>
            <a:r>
              <a:rPr lang="en-US" altLang="ja-JP" sz="3600" dirty="0" smtClean="0">
                <a:cs typeface="Arial" charset="0"/>
              </a:rPr>
              <a:t/>
            </a:r>
            <a:br>
              <a:rPr lang="en-US" altLang="ja-JP" sz="3600" dirty="0" smtClean="0">
                <a:cs typeface="Arial" charset="0"/>
              </a:rPr>
            </a:br>
            <a:r>
              <a:rPr lang="en-US" altLang="ja-JP" sz="3600" dirty="0" smtClean="0">
                <a:cs typeface="Arial" charset="0"/>
              </a:rPr>
              <a:t/>
            </a:r>
            <a:br>
              <a:rPr lang="en-US" altLang="ja-JP" sz="3600" dirty="0" smtClean="0">
                <a:cs typeface="Arial" charset="0"/>
              </a:rPr>
            </a:br>
            <a:r>
              <a:rPr lang="ja-JP" altLang="en-US" sz="3600" dirty="0" smtClean="0">
                <a:cs typeface="Arial" charset="0"/>
              </a:rPr>
              <a:t>活動計画</a:t>
            </a:r>
            <a:endParaRPr altLang="en-US" sz="3600" dirty="0" smtClean="0">
              <a:cs typeface="Arial" charset="0"/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4859338" y="5734050"/>
            <a:ext cx="4176712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ts val="600"/>
              </a:spcBef>
            </a:pPr>
            <a:r>
              <a:rPr lang="en-US" altLang="ja-JP" sz="2400" dirty="0" err="1" smtClean="0">
                <a:latin typeface="+mn-ea"/>
                <a:ea typeface="+mn-ea"/>
              </a:rPr>
              <a:t>yyyy</a:t>
            </a:r>
            <a:r>
              <a:rPr lang="en-US" altLang="ja-JP" sz="2400" dirty="0" smtClean="0">
                <a:latin typeface="+mn-ea"/>
                <a:ea typeface="+mn-ea"/>
              </a:rPr>
              <a:t>/mm/</a:t>
            </a:r>
            <a:r>
              <a:rPr lang="en-US" altLang="ja-JP" sz="2400" dirty="0" err="1" smtClean="0">
                <a:latin typeface="+mn-ea"/>
                <a:ea typeface="+mn-ea"/>
              </a:rPr>
              <a:t>dd</a:t>
            </a:r>
            <a:endParaRPr lang="en-US" altLang="ja-JP" sz="2400" dirty="0" smtClean="0">
              <a:latin typeface="+mn-ea"/>
              <a:ea typeface="+mn-ea"/>
            </a:endParaRPr>
          </a:p>
          <a:p>
            <a:pPr algn="r">
              <a:spcBef>
                <a:spcPts val="600"/>
              </a:spcBef>
            </a:pPr>
            <a:r>
              <a:rPr lang="ja-JP" altLang="en-US" sz="2400" dirty="0" smtClean="0">
                <a:latin typeface="+mn-ea"/>
                <a:ea typeface="+mn-ea"/>
              </a:rPr>
              <a:t>リーダ氏名を記入</a:t>
            </a:r>
            <a:endParaRPr lang="en-US" altLang="ja-JP" sz="2400" dirty="0" smtClean="0">
              <a:latin typeface="+mn-ea"/>
              <a:ea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5112568"/>
          </a:xfrm>
        </p:spPr>
        <p:txBody>
          <a:bodyPr>
            <a:noAutofit/>
          </a:bodyPr>
          <a:lstStyle/>
          <a:p>
            <a:pPr>
              <a:defRPr/>
            </a:pPr>
            <a:r>
              <a:rPr kumimoji="1" lang="en-US" altLang="ja-JP" dirty="0" smtClean="0">
                <a:solidFill>
                  <a:schemeClr val="tx1"/>
                </a:solidFill>
                <a:latin typeface="+mn-ea"/>
              </a:rPr>
              <a:t>SIG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名称</a:t>
            </a:r>
            <a:endParaRPr kumimoji="1" lang="en-US" altLang="ja-JP" dirty="0" smtClean="0">
              <a:solidFill>
                <a:schemeClr val="tx1"/>
              </a:solidFill>
              <a:latin typeface="+mn-ea"/>
            </a:endParaRPr>
          </a:p>
          <a:p>
            <a:pPr lvl="1">
              <a:defRPr/>
            </a:pPr>
            <a:r>
              <a:rPr kumimoji="1" lang="en-US" altLang="ja-JP" dirty="0" smtClean="0">
                <a:solidFill>
                  <a:schemeClr val="tx1"/>
                </a:solidFill>
                <a:latin typeface="+mn-ea"/>
              </a:rPr>
              <a:t>SIG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の名称を記入してください</a:t>
            </a:r>
            <a:endParaRPr kumimoji="1" lang="en-US" altLang="ja-JP" dirty="0" smtClean="0">
              <a:solidFill>
                <a:schemeClr val="tx1"/>
              </a:solidFill>
              <a:latin typeface="+mn-ea"/>
            </a:endParaRPr>
          </a:p>
          <a:p>
            <a:pPr lvl="1">
              <a:defRPr/>
            </a:pPr>
            <a:endParaRPr kumimoji="1" altLang="en-US" dirty="0" smtClean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当</a:t>
            </a:r>
            <a:r>
              <a:rPr kumimoji="1" lang="en-US" altLang="ja-JP" dirty="0" smtClean="0">
                <a:solidFill>
                  <a:schemeClr val="tx1"/>
                </a:solidFill>
                <a:latin typeface="+mn-ea"/>
              </a:rPr>
              <a:t>SIG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の目的</a:t>
            </a:r>
            <a:endParaRPr kumimoji="1" altLang="en-US" dirty="0" smtClean="0">
              <a:solidFill>
                <a:schemeClr val="tx1"/>
              </a:solidFill>
              <a:latin typeface="+mn-ea"/>
            </a:endParaRPr>
          </a:p>
          <a:p>
            <a:pPr lvl="1"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SIG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の目的を記入してください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lvl="1">
              <a:defRPr/>
            </a:pPr>
            <a:endParaRPr kumimoji="1" altLang="en-US" dirty="0" smtClean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当</a:t>
            </a:r>
            <a:r>
              <a:rPr kumimoji="1" lang="en-US" altLang="ja-JP" dirty="0" smtClean="0">
                <a:solidFill>
                  <a:schemeClr val="tx1"/>
                </a:solidFill>
                <a:latin typeface="+mn-ea"/>
              </a:rPr>
              <a:t>SIG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の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目標・成果物</a:t>
            </a:r>
            <a:endParaRPr kumimoji="1" altLang="en-US" dirty="0" smtClean="0">
              <a:solidFill>
                <a:schemeClr val="tx1"/>
              </a:solidFill>
              <a:latin typeface="+mn-ea"/>
            </a:endParaRPr>
          </a:p>
          <a:p>
            <a:pPr lvl="1">
              <a:defRPr/>
            </a:pP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目標と、一般公開する活動成果を記入してください</a:t>
            </a:r>
            <a:endParaRPr kumimoji="1" lang="en-US" altLang="ja-JP" dirty="0" smtClean="0">
              <a:solidFill>
                <a:schemeClr val="tx1"/>
              </a:solidFill>
              <a:latin typeface="+mn-ea"/>
            </a:endParaRPr>
          </a:p>
          <a:p>
            <a:pPr lvl="1">
              <a:defRPr/>
            </a:pPr>
            <a:endParaRPr lang="en-US" altLang="ja-JP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  <a:defRPr/>
            </a:pP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SIG</a:t>
            </a:r>
            <a:r>
              <a:rPr lang="ja-JP" altLang="en-US" dirty="0" smtClean="0"/>
              <a:t>の名称・目的・目標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293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646331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SIG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の活動をなるべく分かりやすく、具体的に記述してください。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SIG</a:t>
            </a:r>
            <a:r>
              <a:rPr lang="ja-JP" altLang="en-US" dirty="0" smtClean="0"/>
              <a:t>の活動内容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685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36004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おおよその年間計画を記入してください</a:t>
            </a:r>
            <a:endParaRPr kumimoji="1" lang="en-US" altLang="ja-JP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年間計画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506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/>
          <a:lstStyle/>
          <a:p>
            <a:r>
              <a:rPr lang="en-US" altLang="ja-JP" dirty="0" smtClean="0"/>
              <a:t>SIG</a:t>
            </a:r>
            <a:r>
              <a:rPr lang="ja-JP" altLang="en-US" dirty="0" smtClean="0"/>
              <a:t>のメンバー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7352270"/>
              </p:ext>
            </p:extLst>
          </p:nvPr>
        </p:nvGraphicFramePr>
        <p:xfrm>
          <a:off x="1943100" y="2205608"/>
          <a:ext cx="65913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804"/>
                <a:gridCol w="3600400"/>
                <a:gridCol w="122609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氏名</a:t>
                      </a:r>
                      <a:endParaRPr kumimoji="1" lang="ja-JP" alt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所属</a:t>
                      </a:r>
                      <a:endParaRPr kumimoji="1" lang="ja-JP" altLang="en-US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リーダー</a:t>
                      </a:r>
                      <a:endParaRPr kumimoji="1" lang="ja-JP" altLang="en-US" dirty="0"/>
                    </a:p>
                  </a:txBody>
                  <a:tcPr marL="36000" marR="36000" marT="36000" marB="36000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柴田　勝家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○○株式会社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marL="108000" marR="108000" marT="36000" marB="36000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織田　信長</a:t>
                      </a:r>
                      <a:endParaRPr lang="ja-JP" alt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△△株式会社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108000" marR="108000" marT="36000" marB="36000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服部　半蔵</a:t>
                      </a:r>
                      <a:endParaRPr lang="ja-JP" alt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（ブランクでも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OK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です）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108000" marR="108000" marT="36000" marB="36000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108000" marR="108000" marT="36000" marB="36000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108000" marR="108000" marT="36000" marB="36000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</a:txBody>
                  <a:tcPr marL="108000" marR="108000" marT="36000" marB="36000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108000" marR="108000" marT="36000" marB="36000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108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108000" marR="108000" marT="36000" marB="36000"/>
                </a:tc>
              </a:tr>
            </a:tbl>
          </a:graphicData>
        </a:graphic>
      </p:graphicFrame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1942415" y="1628800"/>
            <a:ext cx="6591985" cy="457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SIG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メンバー 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en-US" altLang="ja-JP" dirty="0" err="1" smtClean="0">
                <a:solidFill>
                  <a:schemeClr val="tx1"/>
                </a:solidFill>
                <a:latin typeface="+mn-ea"/>
              </a:rPr>
              <a:t>yyyy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mm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en-US" altLang="ja-JP" dirty="0" err="1" smtClean="0">
                <a:solidFill>
                  <a:schemeClr val="tx1"/>
                </a:solidFill>
                <a:latin typeface="+mn-ea"/>
              </a:rPr>
              <a:t>dd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時点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653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37776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メンバーの募集</a:t>
            </a:r>
            <a:endParaRPr kumimoji="1" lang="en-US" altLang="ja-JP" dirty="0" smtClean="0">
              <a:solidFill>
                <a:schemeClr val="tx1"/>
              </a:solidFill>
              <a:latin typeface="+mn-ea"/>
            </a:endParaRPr>
          </a:p>
          <a:p>
            <a:pPr lvl="1"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「メンバー募集する／しない」を記述してください。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lvl="1">
              <a:defRPr/>
            </a:pPr>
            <a:endParaRPr kumimoji="1" lang="en-US" altLang="ja-JP" dirty="0" smtClean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kumimoji="1" lang="ja-JP" altLang="en-US" dirty="0" smtClean="0">
                <a:solidFill>
                  <a:schemeClr val="tx1"/>
                </a:solidFill>
                <a:latin typeface="+mn-ea"/>
              </a:rPr>
              <a:t>メンバー応募の連絡先</a:t>
            </a:r>
            <a:endParaRPr kumimoji="1" lang="en-US" altLang="ja-JP" dirty="0" smtClean="0">
              <a:solidFill>
                <a:schemeClr val="tx1"/>
              </a:solidFill>
              <a:latin typeface="+mn-ea"/>
            </a:endParaRPr>
          </a:p>
          <a:p>
            <a:pPr lvl="1"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メールアドレス等、メンバー応募の方法・連絡先を記入してください。</a:t>
            </a:r>
            <a:endParaRPr lang="en-US" altLang="ja-JP" dirty="0">
              <a:solidFill>
                <a:schemeClr val="tx1"/>
              </a:solidFill>
              <a:latin typeface="+mn-ea"/>
            </a:endParaRPr>
          </a:p>
          <a:p>
            <a:pPr marL="457200" lvl="1" indent="0">
              <a:buNone/>
              <a:defRPr/>
            </a:pPr>
            <a:endParaRPr kumimoji="1" lang="en-US" altLang="ja-JP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/>
          <a:lstStyle/>
          <a:p>
            <a:r>
              <a:rPr lang="en-US" altLang="ja-JP" dirty="0" smtClean="0"/>
              <a:t>SIG</a:t>
            </a:r>
            <a:r>
              <a:rPr lang="ja-JP" altLang="en-US" dirty="0" smtClean="0"/>
              <a:t>メンバーの募集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995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特記事項等があれば、スライドを追加してお書きください。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4079369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169</Words>
  <Application>Microsoft Office PowerPoint</Application>
  <PresentationFormat>画面に合わせる (4:3)</PresentationFormat>
  <Paragraphs>42</Paragraphs>
  <Slides>7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ウィスプ</vt:lpstr>
      <vt:lpstr>「SIGの名称を記入してください」  活動計画</vt:lpstr>
      <vt:lpstr>SIGの名称・目的・目標</vt:lpstr>
      <vt:lpstr>SIGの活動内容</vt:lpstr>
      <vt:lpstr>年間計画</vt:lpstr>
      <vt:lpstr>SIGのメンバー</vt:lpstr>
      <vt:lpstr>SIGメンバーの募集</vt:lpstr>
      <vt:lpstr>その他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SQuBOKユーザー会 第11回 勉強会</dc:title>
  <dc:creator/>
  <cp:lastModifiedBy/>
  <cp:revision>17</cp:revision>
  <dcterms:created xsi:type="dcterms:W3CDTF">2013-06-17T03:34:05Z</dcterms:created>
  <dcterms:modified xsi:type="dcterms:W3CDTF">2014-07-01T02:33:11Z</dcterms:modified>
</cp:coreProperties>
</file>